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</p:sldIdLst>
  <p:sldSz cx="9906000" cy="6858000" type="A4"/>
  <p:notesSz cx="9872663" cy="679767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endParaRPr lang="nl-NL" alt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96" y="0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99F620F6-3EBA-4B33-BA1B-269B11C6D2FB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5625" y="509588"/>
            <a:ext cx="36814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267" y="3228896"/>
            <a:ext cx="789813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endParaRPr lang="nl-NL" altLang="nl-NL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96" y="6456218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57CE9953-C60B-4B3A-94FD-F839FBF4789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96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4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54F8B-F44D-4B65-AE56-9450576E036B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394F2-064C-4011-AAB0-BA69E54868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277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33802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199D6-071F-4B85-91AB-8772925E369D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B78D-3005-4DB2-8B37-68DFD1E10F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371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976443" y="1412776"/>
            <a:ext cx="1929557" cy="471338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738D4-A928-4612-8CE4-E2479E0047E0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5B11-AE57-4ABA-BD63-17962972EA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420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691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33802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D9CE2-4972-427A-A2DC-E7B4858FBD4C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8A55D-4F93-457D-B016-DAEB537E024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57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CF9EB-70BE-4BDE-9356-EB20EA9F7EB7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8D5CF-903A-4C5C-A983-07764EA61D2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33802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41A68-66DA-4FA6-B242-ED3B8AD2A03B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0AD9D-5A33-49EB-813F-D6D551BF40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3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3380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4573-B331-4545-A24F-DE7E03BA77DF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1307-775E-4C0C-B55A-D368386F3E6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90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33802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F07D0-2B96-42E2-8479-85BC9A0E808D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22B6-D5F2-4B56-BDDA-0D842F120B8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720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FAC4F-F571-49B6-9FEB-C837F5BD043F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FAE6A-7FD8-4F79-856B-92B7A32372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389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1" y="1435101"/>
            <a:ext cx="5537729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5DE3E-12A8-4A15-A639-F5E93D24EAD1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E46D5-3208-4368-8328-5AAE262AFCF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42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3343B2C-6260-4E20-AA6B-D68BE89AE8AE}" type="datetime1">
              <a:rPr lang="nl-NL" altLang="nl-NL"/>
              <a:pPr/>
              <a:t>14-8-2024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9FBF64-CF6F-460B-BE8F-844133C0E012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5B7FF-63B2-8B77-CA77-92A98D3E3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9" y="3744185"/>
            <a:ext cx="8420100" cy="1470025"/>
          </a:xfrm>
        </p:spPr>
        <p:txBody>
          <a:bodyPr/>
          <a:lstStyle/>
          <a:p>
            <a:r>
              <a:rPr lang="nl-NL" sz="4000" b="1" dirty="0"/>
              <a:t>Someren-Noord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DB487C-A91A-AFF4-3C42-5F9299060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899" y="4725144"/>
            <a:ext cx="6934200" cy="1752600"/>
          </a:xfrm>
        </p:spPr>
        <p:txBody>
          <a:bodyPr/>
          <a:lstStyle/>
          <a:p>
            <a:r>
              <a:rPr lang="nl-NL" sz="2800" dirty="0"/>
              <a:t>Infoavond omwonenden </a:t>
            </a:r>
          </a:p>
          <a:p>
            <a:r>
              <a:rPr lang="nl-NL" sz="2800" dirty="0"/>
              <a:t>26 februari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D38983-C474-EDF3-5CE8-1F906975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28" y="908720"/>
            <a:ext cx="5012143" cy="31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406C8-CF63-981F-B47B-4BC33AC5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E00D-DDFF-BE0A-F5C9-C47D6587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- Korte terugblik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- Doel van de bijeenkomst 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- Proces en aanpak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1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- 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Vragen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1B8B57D-1388-A550-2605-980FB4EADF15}"/>
              </a:ext>
            </a:extLst>
          </p:cNvPr>
          <p:cNvCxnSpPr/>
          <p:nvPr/>
        </p:nvCxnSpPr>
        <p:spPr>
          <a:xfrm>
            <a:off x="560512" y="1417638"/>
            <a:ext cx="7560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7A0C1-2266-101F-D59C-0C132522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Korte 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B2ABBF-5849-D62C-0056-ABD087A51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1</a:t>
            </a:r>
            <a:r>
              <a:rPr kumimoji="0" lang="nl-NL" sz="1700" b="0" i="0" u="none" strike="noStrike" kern="1200" cap="none" spc="15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e</a:t>
            </a:r>
            <a:r>
              <a:rPr kumimoji="0" lang="nl-N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infoavond op 26 juni 2023: globale schetsen, nog geen complete doelstelling, ophalen vragen, opmerkingen, suggesties.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2</a:t>
            </a:r>
            <a:r>
              <a:rPr kumimoji="0" lang="nl-NL" sz="1700" b="0" i="0" u="none" strike="noStrike" kern="1200" cap="none" spc="15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e</a:t>
            </a:r>
            <a:r>
              <a:rPr kumimoji="0" lang="nl-N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infoavond op 12 december 2023: wijziging uitgangspunten naar ca. 8 ha woningen, ca.4 ha bedrijventerrein, overzicht van aanpassingen schets n.a.v. vragen/opmerkingen/suggesties 26 juni 2023.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Verzoek tot extra avond voor omwonenden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Ook extra bijeenkomsten voor starters en bedrijfsleven (recente mailing)</a:t>
            </a:r>
          </a:p>
          <a:p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0951FE8-AEDB-F100-8B2E-4E831DE179B5}"/>
              </a:ext>
            </a:extLst>
          </p:cNvPr>
          <p:cNvCxnSpPr/>
          <p:nvPr/>
        </p:nvCxnSpPr>
        <p:spPr>
          <a:xfrm>
            <a:off x="560512" y="1417638"/>
            <a:ext cx="7560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6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3012A-9CB5-89B5-47EC-CC32C028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Korte terugblik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337F0BFD-A601-7770-F37F-3B267FFD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1" y="1772816"/>
            <a:ext cx="8743891" cy="4810537"/>
          </a:xfr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F6620E6-B044-8614-D817-E596C8302F4B}"/>
              </a:ext>
            </a:extLst>
          </p:cNvPr>
          <p:cNvCxnSpPr/>
          <p:nvPr/>
        </p:nvCxnSpPr>
        <p:spPr>
          <a:xfrm>
            <a:off x="560512" y="1417638"/>
            <a:ext cx="7560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47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1FB0C-0963-8511-1B57-79D7A899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Korte terugblik</a:t>
            </a:r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A7D70DB1-348A-8A03-799E-AE9FEF5DD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2" y="1844824"/>
            <a:ext cx="8915400" cy="4446030"/>
          </a:xfr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36599EE-328D-5DDE-91CF-1215A13D2B87}"/>
              </a:ext>
            </a:extLst>
          </p:cNvPr>
          <p:cNvCxnSpPr/>
          <p:nvPr/>
        </p:nvCxnSpPr>
        <p:spPr>
          <a:xfrm>
            <a:off x="560512" y="1417638"/>
            <a:ext cx="7560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2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E969E-739C-8C1A-3598-1CC258A9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Doel van de bijeenkomst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46988-B285-C571-ABE4-542B01F7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nformeren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en ophalen vragen, opmerkingen, suggesties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erste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deel presentatie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weede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deel in groepen uit elkaar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e bespreken onderwerpen in groepen:</a:t>
            </a:r>
          </a:p>
          <a:p>
            <a:pPr marL="0" marR="0" lvl="2" indent="-32004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lang="nl-NL" sz="1400" i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</a:rPr>
              <a:t>G</a:t>
            </a:r>
            <a:r>
              <a:rPr kumimoji="0" lang="nl-NL" sz="1400" b="0" i="1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roen</a:t>
            </a:r>
            <a:r>
              <a:rPr kumimoji="0" lang="nl-NL" sz="1400" b="0" i="1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/ water</a:t>
            </a:r>
          </a:p>
          <a:p>
            <a:pPr marL="0" marR="0" lvl="2" indent="-32004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kumimoji="0" lang="nl-NL" sz="1400" b="0" i="1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Beleving (zowel huidige als toekomstige bewoners en gebruikers)</a:t>
            </a:r>
          </a:p>
          <a:p>
            <a:pPr marL="0" marR="0" lvl="2" indent="-32004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lang="nl-NL" sz="1400" i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</a:rPr>
              <a:t>O</a:t>
            </a:r>
            <a:r>
              <a:rPr kumimoji="0" lang="nl-NL" sz="1400" b="0" i="1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ntsluiting</a:t>
            </a:r>
            <a:endParaRPr kumimoji="0" lang="nl-NL" sz="1400" b="0" i="1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2" indent="-32004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lang="nl-NL" sz="1400" i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</a:rPr>
              <a:t>O</a:t>
            </a:r>
            <a:r>
              <a:rPr kumimoji="0" lang="nl-NL" sz="1400" b="0" i="1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verige</a:t>
            </a:r>
            <a:r>
              <a:rPr kumimoji="0" lang="nl-NL" sz="1400" b="0" i="1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aandachtspunten</a:t>
            </a:r>
          </a:p>
          <a:p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3F8EDEC-318E-73B6-149D-4C556FF3ABDE}"/>
              </a:ext>
            </a:extLst>
          </p:cNvPr>
          <p:cNvCxnSpPr/>
          <p:nvPr/>
        </p:nvCxnSpPr>
        <p:spPr>
          <a:xfrm>
            <a:off x="560512" y="1417638"/>
            <a:ext cx="7560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3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4F200-9420-A9D5-B5B8-EF8E5C85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Proces -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23286-08CD-41CA-DCA6-88ECF7653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Uitgangspunten: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vereenstemming met grondeigenaren noodzakelijk!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a. 8 ha woningbouw, ca. 4 ha bedrijventerrein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A</a:t>
            </a:r>
            <a:r>
              <a:rPr kumimoji="0" lang="nl-NL" sz="1800" b="0" i="0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fstand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middels groenzone noodzakelijk tussen functies wonen en bedrijven (geen zone tussen huidige en nieuwe woningen)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Woondeal ZO Brabant 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uitgangspunt: vaste percentages betaalbaar (40%), middel (30%) en </a:t>
            </a: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hoog segment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 (30%), zowel huur als koop woningen.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R</a:t>
            </a:r>
            <a:r>
              <a:rPr kumimoji="0" lang="nl-NL" sz="1800" b="0" i="0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uimte</a:t>
            </a:r>
            <a:r>
              <a:rPr kumimoji="0" lang="nl-NL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voor waterberging noodzakelijk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+mn-ea"/>
                <a:cs typeface="+mn-cs"/>
              </a:rPr>
              <a:t>Ruimte voor burgerinitiatief (landschapspark)</a:t>
            </a:r>
            <a:endParaRPr kumimoji="0" lang="nl-NL" sz="18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B93361-6315-BF31-98A8-10F80DE10FCF}"/>
              </a:ext>
            </a:extLst>
          </p:cNvPr>
          <p:cNvCxnSpPr/>
          <p:nvPr/>
        </p:nvCxnSpPr>
        <p:spPr>
          <a:xfrm>
            <a:off x="560512" y="1417638"/>
            <a:ext cx="7560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0937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 nieuwe huisstij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 huisstijl.potx" id="{2A1E8CF6-3D3D-478D-B92C-E1E710A88813}" vid="{72D80E56-B79E-4D40-ADEB-C0CB594DEF46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huisstijl</Template>
  <TotalTime>59</TotalTime>
  <Words>226</Words>
  <Application>Microsoft Office PowerPoint</Application>
  <PresentationFormat>A4 (210 x 297 mm)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Meiryo</vt:lpstr>
      <vt:lpstr>Arial</vt:lpstr>
      <vt:lpstr>Calibri</vt:lpstr>
      <vt:lpstr>Corbel</vt:lpstr>
      <vt:lpstr>Verdana</vt:lpstr>
      <vt:lpstr>model nieuwe huisstijl</vt:lpstr>
      <vt:lpstr>Someren-Noord</vt:lpstr>
      <vt:lpstr>Agenda</vt:lpstr>
      <vt:lpstr>Korte terugblik</vt:lpstr>
      <vt:lpstr>Korte terugblik</vt:lpstr>
      <vt:lpstr>Korte terugblik</vt:lpstr>
      <vt:lpstr>Doel van de bijeenkomst</vt:lpstr>
      <vt:lpstr>Proces - aanpak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Someren-Noord</dc:title>
  <dc:creator>Mees Cox</dc:creator>
  <cp:lastModifiedBy>Mees Cox</cp:lastModifiedBy>
  <cp:revision>5</cp:revision>
  <cp:lastPrinted>2024-02-26T16:07:15Z</cp:lastPrinted>
  <dcterms:created xsi:type="dcterms:W3CDTF">2024-02-26T10:24:26Z</dcterms:created>
  <dcterms:modified xsi:type="dcterms:W3CDTF">2024-08-14T11:30:03Z</dcterms:modified>
</cp:coreProperties>
</file>